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1.xml" ContentType="application/vnd.openxmlformats-officedocument.theme+xml"/>
  <Override PartName="/ppt/theme/theme15.xml" ContentType="application/vnd.openxmlformats-officedocument.theme+xml"/>
  <Override PartName="/ppt/theme/theme3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theme/theme1.xml" ContentType="application/vnd.openxmlformats-officedocument.theme+xml"/>
  <Override PartName="/ppt/theme/theme14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16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10.xml" ContentType="application/vnd.openxmlformats-officedocument.theme+xml"/>
  <Override PartName="/ppt/theme/theme8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0" r:id="rId4"/>
    <p:sldMasterId id="2147483661" r:id="rId5"/>
    <p:sldMasterId id="2147483662" r:id="rId6"/>
    <p:sldMasterId id="2147483663" r:id="rId7"/>
    <p:sldMasterId id="2147483664" r:id="rId8"/>
    <p:sldMasterId id="2147483665" r:id="rId9"/>
    <p:sldMasterId id="2147483666" r:id="rId10"/>
    <p:sldMasterId id="2147483667" r:id="rId11"/>
    <p:sldMasterId id="2147483668" r:id="rId12"/>
    <p:sldMasterId id="2147483669" r:id="rId13"/>
    <p:sldMasterId id="2147483670" r:id="rId14"/>
    <p:sldMasterId id="2147483671" r:id="rId15"/>
    <p:sldMasterId id="2147483672" r:id="rId16"/>
    <p:sldMasterId id="2147483673" r:id="rId17"/>
  </p:sldMasterIdLst>
  <p:notesMasterIdLst>
    <p:notesMasterId r:id="rId18"/>
  </p:notesMasterIdLst>
  <p:sldIdLst>
    <p:sldId id="256" r:id="rId19"/>
    <p:sldId id="257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21.xml" Type="http://schemas.openxmlformats.org/officeDocument/2006/relationships/slide" Id="rId39"/><Relationship Target="slides/slide20.xml" Type="http://schemas.openxmlformats.org/officeDocument/2006/relationships/slide" Id="rId38"/><Relationship Target="slides/slide19.xml" Type="http://schemas.openxmlformats.org/officeDocument/2006/relationships/slide" Id="rId37"/><Relationship Target="slides/slide1.xml" Type="http://schemas.openxmlformats.org/officeDocument/2006/relationships/slide" Id="rId19"/><Relationship Target="slides/slide18.xml" Type="http://schemas.openxmlformats.org/officeDocument/2006/relationships/slide" Id="rId36"/><Relationship Target="notesMasters/notesMaster1.xml" Type="http://schemas.openxmlformats.org/officeDocument/2006/relationships/notesMaster" Id="rId18"/><Relationship Target="slideMasters/slideMaster14.xml" Type="http://schemas.openxmlformats.org/officeDocument/2006/relationships/slideMaster" Id="rId17"/><Relationship Target="slideMasters/slideMaster13.xml" Type="http://schemas.openxmlformats.org/officeDocument/2006/relationships/slideMaster" Id="rId16"/><Relationship Target="slideMasters/slideMaster12.xml" Type="http://schemas.openxmlformats.org/officeDocument/2006/relationships/slideMaster" Id="rId15"/><Relationship Target="slideMasters/slideMaster11.xml" Type="http://schemas.openxmlformats.org/officeDocument/2006/relationships/slideMaster" Id="rId14"/><Relationship Target="slides/slide12.xml" Type="http://schemas.openxmlformats.org/officeDocument/2006/relationships/slide" Id="rId30"/><Relationship Target="slideMasters/slideMaster9.xml" Type="http://schemas.openxmlformats.org/officeDocument/2006/relationships/slideMaster" Id="rId12"/><Relationship Target="slides/slide13.xml" Type="http://schemas.openxmlformats.org/officeDocument/2006/relationships/slide" Id="rId31"/><Relationship Target="slideMasters/slideMaster10.xml" Type="http://schemas.openxmlformats.org/officeDocument/2006/relationships/slideMaster" Id="rId13"/><Relationship Target="slideMasters/slideMaster7.xml" Type="http://schemas.openxmlformats.org/officeDocument/2006/relationships/slideMaster" Id="rId10"/><Relationship Target="slideMasters/slideMaster8.xml" Type="http://schemas.openxmlformats.org/officeDocument/2006/relationships/slideMaster" Id="rId11"/><Relationship Target="slides/slide16.xml" Type="http://schemas.openxmlformats.org/officeDocument/2006/relationships/slide" Id="rId34"/><Relationship Target="slides/slide17.xml" Type="http://schemas.openxmlformats.org/officeDocument/2006/relationships/slide" Id="rId35"/><Relationship Target="slides/slide14.xml" Type="http://schemas.openxmlformats.org/officeDocument/2006/relationships/slide" Id="rId32"/><Relationship Target="slides/slide15.xml" Type="http://schemas.openxmlformats.org/officeDocument/2006/relationships/slide" Id="rId33"/><Relationship Target="slides/slide11.xml" Type="http://schemas.openxmlformats.org/officeDocument/2006/relationships/slide" Id="rId29"/><Relationship Target="slides/slide8.xml" Type="http://schemas.openxmlformats.org/officeDocument/2006/relationships/slide" Id="rId26"/><Relationship Target="slides/slide7.xml" Type="http://schemas.openxmlformats.org/officeDocument/2006/relationships/slide" Id="rId25"/><Relationship Target="slides/slide10.xml" Type="http://schemas.openxmlformats.org/officeDocument/2006/relationships/slide" Id="rId28"/><Relationship Target="slides/slide9.xml" Type="http://schemas.openxmlformats.org/officeDocument/2006/relationships/slide" Id="rId27"/><Relationship Target="presProps.xml" Type="http://schemas.openxmlformats.org/officeDocument/2006/relationships/presProps" Id="rId2"/><Relationship Target="slides/slide3.xml" Type="http://schemas.openxmlformats.org/officeDocument/2006/relationships/slide" Id="rId21"/><Relationship Target="slides/slide22.xml" Type="http://schemas.openxmlformats.org/officeDocument/2006/relationships/slide" Id="rId40"/><Relationship Target="theme/theme4.xml" Type="http://schemas.openxmlformats.org/officeDocument/2006/relationships/theme" Id="rId1"/><Relationship Target="slides/slide4.xml" Type="http://schemas.openxmlformats.org/officeDocument/2006/relationships/slide" Id="rId22"/><Relationship Target="slides/slide23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23"/><Relationship Target="slides/slide24.xml" Type="http://schemas.openxmlformats.org/officeDocument/2006/relationships/slide" Id="rId42"/><Relationship Target="tableStyles.xml" Type="http://schemas.openxmlformats.org/officeDocument/2006/relationships/tableStyles" Id="rId3"/><Relationship Target="slides/slide6.xml" Type="http://schemas.openxmlformats.org/officeDocument/2006/relationships/slide" Id="rId24"/><Relationship Target="slides/slide2.xml" Type="http://schemas.openxmlformats.org/officeDocument/2006/relationships/slide" Id="rId20"/><Relationship Target="slideMasters/slideMaster6.xml" Type="http://schemas.openxmlformats.org/officeDocument/2006/relationships/slideMaster" Id="rId9"/><Relationship Target="slideMasters/slideMaster3.xml" Type="http://schemas.openxmlformats.org/officeDocument/2006/relationships/slideMaster" Id="rId6"/><Relationship Target="slideMasters/slideMaster2.xml" Type="http://schemas.openxmlformats.org/officeDocument/2006/relationships/slideMaster" Id="rId5"/><Relationship Target="slideMasters/slideMaster5.xml" Type="http://schemas.openxmlformats.org/officeDocument/2006/relationships/slideMaster" Id="rId8"/><Relationship Target="slideMasters/slideMaster4.xml" Type="http://schemas.openxmlformats.org/officeDocument/2006/relationships/slideMaster" Id="rId7"/></Relationships>
</file>

<file path=ppt/notesMasters/_rels/notesMaster1.xml.rels><?xml version="1.0" encoding="UTF-8" standalone="yes"?><Relationships xmlns="http://schemas.openxmlformats.org/package/2006/relationships"><Relationship Target="../theme/theme9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1" name="Shape 23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0" name="Shape 2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1" name="Shape 251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0" name="Shape 2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1" name="Shape 271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2" name="Shape 27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9" name="Shape 2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0" name="Shape 280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1" name="Shape 28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8" name="Shape 2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9" name="Shape 289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0" name="Shape 29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7" name="Shape 2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8" name="Shape 298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9" name="Shape 29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6" name="Shape 3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7" name="Shape 307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8" name="Shape 30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7" name="Shape 3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8" name="Shape 318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6" name="Shape 3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>
                <a:alpha val="65098"/>
              </a:srgbClr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28" name="Shape 328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5" name="Shape 3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6" name="Shape 33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>
                <a:alpha val="65098"/>
              </a:srgbClr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37" name="Shape 337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6" name="Shape 3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7" name="Shape 347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48" name="Shape 34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9" name="Shape 3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6" name="Shape 3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7" name="Shape 357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58" name="Shape 35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9" name="Shape 3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/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2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3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4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4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5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6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7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8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9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0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ctrTitle"/>
          </p:nvPr>
        </p:nvSpPr>
        <p:spPr>
          <a:xfrm>
            <a:off y="2130425" x="685800"/>
            <a:ext cy="1470023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32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4572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8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9144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4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1371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18288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2286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2743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3200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3657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TitleAndTx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74637" x="6629400"/>
            <a:ext cy="5851525" cx="2057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274637" x="457200"/>
            <a:ext cy="5851525" cx="601979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4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algn="l" rtl="0" indent="-63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algn="l" rtl="0" indent="127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algn="l" rtl="0" indent="-25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algn="l" rtl="0" indent="-25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algn="l" rtl="0" indent="-25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algn="l" rtl="0" indent="-25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algn="l" rtl="0" indent="-25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algn="l" rtl="0" indent="-25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"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4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algn="l" rtl="0" indent="-63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algn="l" rtl="0" indent="127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algn="l" rtl="0" indent="-25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algn="l" rtl="0" indent="-25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algn="l" rtl="0" indent="-25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algn="l" rtl="0" indent="-25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algn="l" rtl="0" indent="-25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algn="l" rtl="0" indent="-25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"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1357298" x="357158"/>
            <a:ext cy="560405" cx="800105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sz="5400">
                <a:solidFill>
                  <a:srgbClr val="F69220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2500306" x="457200"/>
            <a:ext cy="3625855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Head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Clr>
                <a:srgbClr val="3F3F3F"/>
              </a:buClr>
              <a:buFont typeface="Arial"/>
              <a:buNone/>
              <a:defRPr sz="2000">
                <a:solidFill>
                  <a:srgbClr val="3F3F3F"/>
                </a:solidFill>
              </a:defRPr>
            </a:lvl1pPr>
            <a:lvl2pPr rtl="0" indent="0" marL="457200">
              <a:buClr>
                <a:srgbClr val="3F3F3F"/>
              </a:buClr>
              <a:buFont typeface="Arial"/>
              <a:buNone/>
              <a:defRPr sz="1800">
                <a:solidFill>
                  <a:srgbClr val="3F3F3F"/>
                </a:solidFill>
              </a:defRPr>
            </a:lvl2pPr>
            <a:lvl3pPr rtl="0" indent="0" marL="914400">
              <a:buClr>
                <a:srgbClr val="3F3F3F"/>
              </a:buClr>
              <a:buFont typeface="Arial"/>
              <a:buNone/>
              <a:defRPr sz="1600">
                <a:solidFill>
                  <a:srgbClr val="3F3F3F"/>
                </a:solidFill>
              </a:defRPr>
            </a:lvl3pPr>
            <a:lvl4pPr rtl="0" indent="0" marL="13716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4pPr>
            <a:lvl5pPr rtl="0" indent="0" marL="18288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5pPr>
            <a:lvl6pPr rtl="0" indent="0" marL="22860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6pPr>
            <a:lvl7pPr rtl="0" indent="0" marL="27432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7pPr>
            <a:lvl8pPr rtl="0" indent="0" marL="32004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8pPr>
            <a:lvl9pPr rtl="0" indent="0" marL="3657600">
              <a:buClr>
                <a:srgbClr val="3F3F3F"/>
              </a:buClr>
              <a:buFont typeface="Arial"/>
              <a:buNone/>
              <a:defRPr sz="1400">
                <a:solidFill>
                  <a:srgbClr val="3F3F3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Obj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600200" x="457200"/>
            <a:ext cy="4525963" cx="403859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y="1600200" x="4648200"/>
            <a:ext cy="4525963" cx="403859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twoTxTwoObj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y="2174875" x="457200"/>
            <a:ext cy="3951286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y="1535112" x="4645025"/>
            <a:ext cy="639762" cx="404177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y="2174875" x="4645025"/>
            <a:ext cy="3951286" cx="404177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Only"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jTx"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73050" x="457200"/>
            <a:ext cy="116204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273050" x="3575050"/>
            <a:ext cy="5853111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x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4800600" x="1792288"/>
            <a:ext cy="566736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Arial"/>
              <a:buNone/>
              <a:defRPr strike="noStrike" u="none" b="0" cap="none" baseline="0" sz="3200" i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trike="noStrike" u="none" b="0" cap="none" baseline="0" sz="2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vertTx"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600200" x="457200"/>
            <a:ext cy="452596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4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algn="l" rtl="0" indent="-63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algn="l" rtl="0" indent="127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algn="l" rtl="0" indent="-25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algn="l" rtl="0" indent="-25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algn="l" rtl="0" indent="-25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algn="l" rtl="0" indent="-25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algn="l" rtl="0" indent="-25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algn="l" rtl="0" indent="-25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0.xml" Type="http://schemas.openxmlformats.org/officeDocument/2006/relationships/theme" Id="rId1"/></Relationships>
</file>

<file path=ppt/slideMasters/_rels/slideMaster10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2"/><Relationship Target="../slideLayouts/slideLayout8.xml" Type="http://schemas.openxmlformats.org/officeDocument/2006/relationships/slideLayout" Id="rId1"/></Relationships>
</file>

<file path=ppt/slideMasters/_rels/slideMaster11.xml.rels><?xml version="1.0" encoding="UTF-8" standalone="yes"?><Relationships xmlns="http://schemas.openxmlformats.org/package/2006/relationships"><Relationship Target="../theme/theme16.xml" Type="http://schemas.openxmlformats.org/officeDocument/2006/relationships/theme" Id="rId2"/><Relationship Target="../slideLayouts/slideLayout9.xml" Type="http://schemas.openxmlformats.org/officeDocument/2006/relationships/slideLayout" Id="rId1"/></Relationships>
</file>

<file path=ppt/slideMasters/_rels/slideMaster12.xml.rels><?xml version="1.0" encoding="UTF-8" standalone="yes"?><Relationships xmlns="http://schemas.openxmlformats.org/package/2006/relationships"><Relationship Target="../theme/theme12.xml" Type="http://schemas.openxmlformats.org/officeDocument/2006/relationships/theme" Id="rId2"/><Relationship Target="../slideLayouts/slideLayout10.xml" Type="http://schemas.openxmlformats.org/officeDocument/2006/relationships/slideLayout" Id="rId1"/></Relationships>
</file>

<file path=ppt/slideMasters/_rels/slideMaster13.xml.rels><?xml version="1.0" encoding="UTF-8" standalone="yes"?><Relationships xmlns="http://schemas.openxmlformats.org/package/2006/relationships"><Relationship Target="../theme/theme15.xml" Type="http://schemas.openxmlformats.org/officeDocument/2006/relationships/theme" Id="rId2"/><Relationship Target="../slideLayouts/slideLayout11.xml" Type="http://schemas.openxmlformats.org/officeDocument/2006/relationships/slideLayout" Id="rId1"/></Relationships>
</file>

<file path=ppt/slideMasters/_rels/slideMaster14.xml.rels><?xml version="1.0" encoding="UTF-8" standalone="yes"?><Relationships xmlns="http://schemas.openxmlformats.org/package/2006/relationships"><Relationship Target="../slideLayouts/slideLayout12.xml" Type="http://schemas.openxmlformats.org/officeDocument/2006/relationships/slideLayout" Id="rId2"/><Relationship Target="../media/image00.png" Type="http://schemas.openxmlformats.org/officeDocument/2006/relationships/image" Id="rId1"/><Relationship Target="../theme/theme13.xml" Type="http://schemas.openxmlformats.org/officeDocument/2006/relationships/theme" Id="rId3"/></Relationships>
</file>

<file path=ppt/slideMasters/_rels/slideMaster2.xml.rels><?xml version="1.0" encoding="UTF-8" standalone="yes"?><Relationships xmlns="http://schemas.openxmlformats.org/package/2006/relationships"><Relationship Target="../theme/theme6.xml" Type="http://schemas.openxmlformats.org/officeDocument/2006/relationships/theme" Id="rId2"/><Relationship Target="../media/image00.png" Type="http://schemas.openxmlformats.org/officeDocument/2006/relationships/image" Id="rId1"/></Relationships>
</file>

<file path=ppt/slideMasters/_rels/slideMaster3.xml.rels><?xml version="1.0" encoding="UTF-8" standalone="yes"?><Relationships xmlns="http://schemas.openxmlformats.org/package/2006/relationships"><Relationship Target="../theme/theme7.xml" Type="http://schemas.openxmlformats.org/officeDocument/2006/relationships/theme" Id="rId2"/><Relationship Target="../slideLayouts/slideLayout1.xml" Type="http://schemas.openxmlformats.org/officeDocument/2006/relationships/slideLayout" Id="rId1"/></Relationships>
</file>

<file path=ppt/slideMasters/_rels/slideMaster4.xml.rels><?xml version="1.0" encoding="UTF-8" standalone="yes"?><Relationships xmlns="http://schemas.openxmlformats.org/package/2006/relationships"><Relationship Target="../theme/theme8.xml" Type="http://schemas.openxmlformats.org/officeDocument/2006/relationships/theme" Id="rId2"/><Relationship Target="../slideLayouts/slideLayout2.xml" Type="http://schemas.openxmlformats.org/officeDocument/2006/relationships/slideLayout" Id="rId1"/></Relationships>
</file>

<file path=ppt/slideMasters/_rels/slideMaster5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2"/><Relationship Target="../slideLayouts/slideLayout3.xml" Type="http://schemas.openxmlformats.org/officeDocument/2006/relationships/slideLayout" Id="rId1"/></Relationships>
</file>

<file path=ppt/slideMasters/_rels/slideMaster6.xml.rels><?xml version="1.0" encoding="UTF-8" standalone="yes"?><Relationships xmlns="http://schemas.openxmlformats.org/package/2006/relationships"><Relationship Target="../theme/theme14.xml" Type="http://schemas.openxmlformats.org/officeDocument/2006/relationships/theme" Id="rId2"/><Relationship Target="../slideLayouts/slideLayout4.xml" Type="http://schemas.openxmlformats.org/officeDocument/2006/relationships/slideLayout" Id="rId1"/></Relationships>
</file>

<file path=ppt/slideMasters/_rels/slideMaster7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2"/><Relationship Target="../slideLayouts/slideLayout5.xml" Type="http://schemas.openxmlformats.org/officeDocument/2006/relationships/slideLayout" Id="rId1"/></Relationships>
</file>

<file path=ppt/slideMasters/_rels/slideMaster8.xml.rels><?xml version="1.0" encoding="UTF-8" standalone="yes"?><Relationships xmlns="http://schemas.openxmlformats.org/package/2006/relationships"><Relationship Target="../theme/theme11.xml" Type="http://schemas.openxmlformats.org/officeDocument/2006/relationships/theme" Id="rId2"/><Relationship Target="../slideLayouts/slideLayout6.xml" Type="http://schemas.openxmlformats.org/officeDocument/2006/relationships/slideLayout" Id="rId1"/></Relationships>
</file>

<file path=ppt/slideMasters/_rels/slideMaster9.xml.rels><?xml version="1.0" encoding="UTF-8" standalone="yes"?><Relationships xmlns="http://schemas.openxmlformats.org/package/2006/relationships"><Relationship Target="../theme/theme5.xml" Type="http://schemas.openxmlformats.org/officeDocument/2006/relationships/theme" Id="rId2"/><Relationship Target="../slideLayouts/slideLayout7.xml" Type="http://schemas.openxmlformats.org/officeDocument/2006/relationships/slideLayout" Id="rId1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" name="Shape 6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7" name="Shape 7"/>
          <p:cNvSpPr txBox="1"/>
          <p:nvPr/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" name="Shape 8"/>
          <p:cNvSpPr txBox="1"/>
          <p:nvPr/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" name="Shape 9"/>
          <p:cNvSpPr txBox="1"/>
          <p:nvPr/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4" name="Shape 64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5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1" name="Shape 71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6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7" name="Shape 77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7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3" name="Shape 83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8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/>
        </p:nvSpPr>
        <p:spPr>
          <a:xfrm>
            <a:off y="2214561" x="0"/>
            <a:ext cy="4643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9" name="Shape 89"/>
          <p:cNvSpPr/>
          <p:nvPr/>
        </p:nvSpPr>
        <p:spPr>
          <a:xfrm>
            <a:off y="142875" x="6572250"/>
            <a:ext cy="1003299" cx="2160586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id="90" name="Shape 90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1" name="Shape 91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9" r:id="rId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/>
        </p:nvSpPr>
        <p:spPr>
          <a:xfrm>
            <a:off y="2214561" x="0"/>
            <a:ext cy="4643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>
            <a:off y="142875" x="6572250"/>
            <a:ext cy="1003299" cx="2160586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id="13" name="Shape 13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" name="Shape 14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5" name="Shape 15"/>
          <p:cNvSpPr txBox="1"/>
          <p:nvPr/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" name="Shape 16"/>
          <p:cNvSpPr txBox="1"/>
          <p:nvPr/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/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" name="Shape 20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" name="Shape 26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9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2" name="Shape 32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0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9" name="Shape 39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1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8" name="Shape 48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2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3" name="Shape 53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3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/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7" name="Shape 57"/>
          <p:cNvSpPr txBox="1"/>
          <p:nvPr/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4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0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1.png" Type="http://schemas.openxmlformats.org/officeDocument/2006/relationships/image" Id="rId4"/><Relationship Target="../media/image01.png" Type="http://schemas.openxmlformats.org/officeDocument/2006/relationships/image" Id="rId3"/><Relationship Target="../media/image17.png" Type="http://schemas.openxmlformats.org/officeDocument/2006/relationships/image" Id="rId6"/><Relationship Target="../media/image14.png" Type="http://schemas.openxmlformats.org/officeDocument/2006/relationships/image" Id="rId5"/><Relationship Target="../media/image12.png" Type="http://schemas.openxmlformats.org/officeDocument/2006/relationships/image" Id="rId7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6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5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8.jp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1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0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4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9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3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2.png" Type="http://schemas.openxmlformats.org/officeDocument/2006/relationships/image" Id="rId4"/><Relationship Target="../media/image13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jpg" Type="http://schemas.openxmlformats.org/officeDocument/2006/relationships/image" Id="rId4"/><Relationship Target="../media/image01.png" Type="http://schemas.openxmlformats.org/officeDocument/2006/relationships/image" Id="rId3"/><Relationship Target="../media/image04.png" Type="http://schemas.openxmlformats.org/officeDocument/2006/relationships/image" Id="rId6"/><Relationship Target="http://dnevnik.ru/" Type="http://schemas.openxmlformats.org/officeDocument/2006/relationships/hyperlink" TargetMode="External" Id="rId5"/><Relationship Target="../media/image06.png" Type="http://schemas.openxmlformats.org/officeDocument/2006/relationships/image" Id="rId7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7.png" Type="http://schemas.openxmlformats.org/officeDocument/2006/relationships/image" Id="rId4"/><Relationship Target="../media/image03.png" Type="http://schemas.openxmlformats.org/officeDocument/2006/relationships/image" Id="rId3"/><Relationship Target="../media/image01.pn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http://dnevnik.ru" Type="http://schemas.openxmlformats.org/officeDocument/2006/relationships/hyperlink" TargetMode="External" Id="rId4"/><Relationship Target="../media/image01.png" Type="http://schemas.openxmlformats.org/officeDocument/2006/relationships/image" Id="rId3"/><Relationship Target="../media/image05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9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8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/>
        </p:nvSpPr>
        <p:spPr>
          <a:xfrm>
            <a:off y="4643437" x="0"/>
            <a:ext cy="2214561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7" name="Shape 97"/>
          <p:cNvSpPr txBox="1"/>
          <p:nvPr/>
        </p:nvSpPr>
        <p:spPr>
          <a:xfrm>
            <a:off y="3205161" x="495300"/>
            <a:ext cy="969961" cx="80724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1" cap="none" baseline="0" sz="36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Единая образовательная сеть</a:t>
            </a:r>
          </a:p>
        </p:txBody>
      </p:sp>
      <p:sp>
        <p:nvSpPr>
          <p:cNvPr id="98" name="Shape 98"/>
          <p:cNvSpPr/>
          <p:nvPr/>
        </p:nvSpPr>
        <p:spPr>
          <a:xfrm>
            <a:off y="642937" x="1511300"/>
            <a:ext cy="2786062" cx="599916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9" name="Shape 99"/>
          <p:cNvSpPr txBox="1"/>
          <p:nvPr/>
        </p:nvSpPr>
        <p:spPr>
          <a:xfrm>
            <a:off y="6415087" x="7277100"/>
            <a:ext cy="442912" cx="1866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400" lang="en-US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www.dnevnik.ru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y="4638675" x="177800"/>
            <a:ext cy="1770061" cx="87868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5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Инструкция для родителей и учеников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y="3776662" x="382587"/>
            <a:ext cy="969961" cx="80724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strike="noStrike" u="none" b="1" cap="none" baseline="0" sz="4400" lang="en-US" i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Регистрация в сети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1" name="Shape 211"/>
          <p:cNvSpPr txBox="1"/>
          <p:nvPr/>
        </p:nvSpPr>
        <p:spPr>
          <a:xfrm>
            <a:off y="428625" x="2571750"/>
            <a:ext cy="420687" cx="657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36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Расписание уроков учащегося</a:t>
            </a:r>
          </a:p>
        </p:txBody>
      </p:sp>
      <p:sp>
        <p:nvSpPr>
          <p:cNvPr id="212" name="Shape 212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13" name="Shape 213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4" name="Shape 214"/>
          <p:cNvSpPr/>
          <p:nvPr/>
        </p:nvSpPr>
        <p:spPr>
          <a:xfrm>
            <a:off y="1187450" x="0"/>
            <a:ext cy="5715000" cx="9144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9" name="Shape 2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0" name="Shape 220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1" name="Shape 221"/>
          <p:cNvSpPr txBox="1"/>
          <p:nvPr/>
        </p:nvSpPr>
        <p:spPr>
          <a:xfrm>
            <a:off y="214312" x="2286000"/>
            <a:ext cy="785811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36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Электронный дневник ученика</a:t>
            </a:r>
          </a:p>
        </p:txBody>
      </p:sp>
      <p:sp>
        <p:nvSpPr>
          <p:cNvPr id="222" name="Shape 222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23" name="Shape 223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4" name="Shape 224"/>
          <p:cNvSpPr txBox="1"/>
          <p:nvPr/>
        </p:nvSpPr>
        <p:spPr>
          <a:xfrm>
            <a:off y="5357812" x="0"/>
            <a:ext cy="1323975" cx="89296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Широкий функционал отображения информации об успеваемости вашего ребенка: понедельный дневник, отдельно по предметам, четвертям, итоговые оценки.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Возможность экспорта данных.</a:t>
            </a:r>
          </a:p>
        </p:txBody>
      </p:sp>
      <p:sp>
        <p:nvSpPr>
          <p:cNvPr id="225" name="Shape 225"/>
          <p:cNvSpPr/>
          <p:nvPr/>
        </p:nvSpPr>
        <p:spPr>
          <a:xfrm>
            <a:off y="1187450" x="0"/>
            <a:ext cy="4081462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26" name="Shape 226"/>
          <p:cNvSpPr/>
          <p:nvPr/>
        </p:nvSpPr>
        <p:spPr>
          <a:xfrm>
            <a:off y="1214437" x="0"/>
            <a:ext cy="4068761" cx="9144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27" name="Shape 227"/>
          <p:cNvSpPr/>
          <p:nvPr/>
        </p:nvSpPr>
        <p:spPr>
          <a:xfrm>
            <a:off y="1187450" x="0"/>
            <a:ext cy="4083050" cx="91440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28" name="Shape 228"/>
          <p:cNvSpPr/>
          <p:nvPr/>
        </p:nvSpPr>
        <p:spPr>
          <a:xfrm>
            <a:off y="1187450" x="0"/>
            <a:ext cy="4105275" cx="91440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5" name="Shape 235"/>
          <p:cNvSpPr txBox="1"/>
          <p:nvPr/>
        </p:nvSpPr>
        <p:spPr>
          <a:xfrm>
            <a:off y="428625" x="2500311"/>
            <a:ext cy="420687" cx="66436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40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Список домашних заданий</a:t>
            </a:r>
          </a:p>
        </p:txBody>
      </p:sp>
      <p:sp>
        <p:nvSpPr>
          <p:cNvPr id="236" name="Shape 236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37" name="Shape 237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8" name="Shape 238"/>
          <p:cNvSpPr txBox="1"/>
          <p:nvPr/>
        </p:nvSpPr>
        <p:spPr>
          <a:xfrm>
            <a:off y="5429250" x="0"/>
            <a:ext cy="1323975" cx="89296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Текущий статус ДЗ: выдано, проверено, исправить.</a:t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Возможность фильтровать из всего блока Домашних заданий, необходимую  информацию.</a:t>
            </a:r>
          </a:p>
        </p:txBody>
      </p:sp>
      <p:sp>
        <p:nvSpPr>
          <p:cNvPr id="239" name="Shape 239"/>
          <p:cNvSpPr/>
          <p:nvPr/>
        </p:nvSpPr>
        <p:spPr>
          <a:xfrm>
            <a:off y="1187450" x="0"/>
            <a:ext cy="4152900" cx="9144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6" name="Shape 246"/>
          <p:cNvSpPr txBox="1"/>
          <p:nvPr/>
        </p:nvSpPr>
        <p:spPr>
          <a:xfrm>
            <a:off y="415925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40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Родительская</a:t>
            </a:r>
          </a:p>
        </p:txBody>
      </p:sp>
      <p:sp>
        <p:nvSpPr>
          <p:cNvPr id="247" name="Shape 247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48" name="Shape 248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9" name="Shape 249"/>
          <p:cNvSpPr/>
          <p:nvPr/>
        </p:nvSpPr>
        <p:spPr>
          <a:xfrm>
            <a:off y="1187450" x="0"/>
            <a:ext cy="5675311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54" name="Shape 2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5" name="Shape 255"/>
          <p:cNvSpPr txBox="1"/>
          <p:nvPr/>
        </p:nvSpPr>
        <p:spPr>
          <a:xfrm>
            <a:off y="0" x="0"/>
            <a:ext cy="1125536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256" name="Shape 256"/>
          <p:cNvSpPr txBox="1"/>
          <p:nvPr/>
        </p:nvSpPr>
        <p:spPr>
          <a:xfrm>
            <a:off y="357187" x="1928811"/>
            <a:ext cy="708024" cx="71151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4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Страница школы</a:t>
            </a:r>
          </a:p>
        </p:txBody>
      </p:sp>
      <p:sp>
        <p:nvSpPr>
          <p:cNvPr id="257" name="Shape 257"/>
          <p:cNvSpPr/>
          <p:nvPr/>
        </p:nvSpPr>
        <p:spPr>
          <a:xfrm>
            <a:off y="115886" x="179386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8" name="Shape 258"/>
          <p:cNvSpPr/>
          <p:nvPr/>
        </p:nvSpPr>
        <p:spPr>
          <a:xfrm>
            <a:off y="1285875" x="1476375"/>
            <a:ext cy="5572125" cx="626586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63" name="Shape 2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4" name="Shape 264"/>
          <p:cNvSpPr txBox="1"/>
          <p:nvPr/>
        </p:nvSpPr>
        <p:spPr>
          <a:xfrm>
            <a:off y="1285875" x="0"/>
            <a:ext cy="5572125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7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Вспомогательные материалы</a:t>
            </a:r>
          </a:p>
        </p:txBody>
      </p:sp>
      <p:sp>
        <p:nvSpPr>
          <p:cNvPr id="265" name="Shape 265"/>
          <p:cNvSpPr/>
          <p:nvPr/>
        </p:nvSpPr>
        <p:spPr>
          <a:xfrm>
            <a:off y="209550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66" name="Shape 266"/>
          <p:cNvSpPr txBox="1"/>
          <p:nvPr/>
        </p:nvSpPr>
        <p:spPr>
          <a:xfrm>
            <a:off y="642937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67" name="Shape 267"/>
          <p:cNvSpPr txBox="1"/>
          <p:nvPr/>
        </p:nvSpPr>
        <p:spPr>
          <a:xfrm>
            <a:off y="1530350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68" name="Shape 268"/>
          <p:cNvSpPr txBox="1"/>
          <p:nvPr/>
        </p:nvSpPr>
        <p:spPr>
          <a:xfrm>
            <a:off y="1500187" x="571500"/>
            <a:ext cy="1571624" cx="8086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69" name="Shape 269"/>
          <p:cNvSpPr txBox="1"/>
          <p:nvPr/>
        </p:nvSpPr>
        <p:spPr>
          <a:xfrm>
            <a:off y="1857375" x="571500"/>
            <a:ext cy="478631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5" name="Shape 275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276" name="Shape 276"/>
          <p:cNvSpPr txBox="1"/>
          <p:nvPr/>
        </p:nvSpPr>
        <p:spPr>
          <a:xfrm>
            <a:off y="381000" x="2209800"/>
            <a:ext cy="708024" cx="67198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4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Библиотека</a:t>
            </a:r>
          </a:p>
        </p:txBody>
      </p:sp>
      <p:sp>
        <p:nvSpPr>
          <p:cNvPr id="277" name="Shape 277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78" name="Shape 278"/>
          <p:cNvSpPr/>
          <p:nvPr/>
        </p:nvSpPr>
        <p:spPr>
          <a:xfrm>
            <a:off y="1412875" x="0"/>
            <a:ext cy="5119687" cx="89534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83" name="Shape 2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4" name="Shape 284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285" name="Shape 285"/>
          <p:cNvSpPr txBox="1"/>
          <p:nvPr/>
        </p:nvSpPr>
        <p:spPr>
          <a:xfrm>
            <a:off y="404812" x="1473200"/>
            <a:ext cy="646112" cx="7670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Биографические</a:t>
            </a:r>
            <a:r>
              <a:rPr strike="noStrike" u="none" b="1" cap="none" baseline="0" sz="36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сведения</a:t>
            </a:r>
          </a:p>
        </p:txBody>
      </p:sp>
      <p:sp>
        <p:nvSpPr>
          <p:cNvPr id="286" name="Shape 286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87" name="Shape 287"/>
          <p:cNvSpPr/>
          <p:nvPr/>
        </p:nvSpPr>
        <p:spPr>
          <a:xfrm>
            <a:off y="1428750" x="571500"/>
            <a:ext cy="4286249" cx="81772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294" name="Shape 294"/>
          <p:cNvSpPr txBox="1"/>
          <p:nvPr/>
        </p:nvSpPr>
        <p:spPr>
          <a:xfrm>
            <a:off y="357187" x="2857500"/>
            <a:ext cy="701674" cx="60769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4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Медиатека</a:t>
            </a:r>
          </a:p>
        </p:txBody>
      </p:sp>
      <p:sp>
        <p:nvSpPr>
          <p:cNvPr id="295" name="Shape 295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96" name="Shape 296"/>
          <p:cNvSpPr/>
          <p:nvPr/>
        </p:nvSpPr>
        <p:spPr>
          <a:xfrm>
            <a:off y="1268412" x="179386"/>
            <a:ext cy="5341937" cx="89646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01" name="Shape 3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2" name="Shape 302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303" name="Shape 303"/>
          <p:cNvSpPr txBox="1"/>
          <p:nvPr/>
        </p:nvSpPr>
        <p:spPr>
          <a:xfrm>
            <a:off y="357187" x="2700336"/>
            <a:ext cy="701674" cx="60150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4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4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Переводчик</a:t>
            </a:r>
          </a:p>
        </p:txBody>
      </p:sp>
      <p:sp>
        <p:nvSpPr>
          <p:cNvPr id="304" name="Shape 304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05" name="Shape 305"/>
          <p:cNvSpPr/>
          <p:nvPr/>
        </p:nvSpPr>
        <p:spPr>
          <a:xfrm>
            <a:off y="1500187" x="500062"/>
            <a:ext cy="4591050" cx="82486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/>
        </p:nvSpPr>
        <p:spPr>
          <a:xfrm>
            <a:off y="1285875" x="0"/>
            <a:ext cy="5572125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Georgia"/>
              <a:buNone/>
            </a:pPr>
            <a:r>
              <a:rPr strike="noStrike" u="none" b="1" cap="none" baseline="0" sz="7200" lang="en-US" i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Регистрация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Georgia"/>
              <a:buNone/>
            </a:pPr>
            <a:r>
              <a:rPr strike="noStrike" u="none" b="1" cap="none" baseline="0" sz="7200" lang="en-US" i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и вход</a:t>
            </a:r>
          </a:p>
        </p:txBody>
      </p:sp>
      <p:sp>
        <p:nvSpPr>
          <p:cNvPr id="108" name="Shape 108"/>
          <p:cNvSpPr/>
          <p:nvPr/>
        </p:nvSpPr>
        <p:spPr>
          <a:xfrm>
            <a:off y="209550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9" name="Shape 109"/>
          <p:cNvSpPr txBox="1"/>
          <p:nvPr/>
        </p:nvSpPr>
        <p:spPr>
          <a:xfrm>
            <a:off y="642937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0" name="Shape 110"/>
          <p:cNvSpPr txBox="1"/>
          <p:nvPr/>
        </p:nvSpPr>
        <p:spPr>
          <a:xfrm>
            <a:off y="1530350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1" name="Shape 111"/>
          <p:cNvSpPr txBox="1"/>
          <p:nvPr/>
        </p:nvSpPr>
        <p:spPr>
          <a:xfrm>
            <a:off y="1500187" x="571500"/>
            <a:ext cy="1571624" cx="8086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10" name="Shape 3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1" name="Shape 311"/>
          <p:cNvSpPr txBox="1"/>
          <p:nvPr/>
        </p:nvSpPr>
        <p:spPr>
          <a:xfrm>
            <a:off y="1285875" x="0"/>
            <a:ext cy="5572125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8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Поддержка творческой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8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самореализации</a:t>
            </a:r>
          </a:p>
        </p:txBody>
      </p:sp>
      <p:sp>
        <p:nvSpPr>
          <p:cNvPr id="312" name="Shape 312"/>
          <p:cNvSpPr/>
          <p:nvPr/>
        </p:nvSpPr>
        <p:spPr>
          <a:xfrm>
            <a:off y="209550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13" name="Shape 313"/>
          <p:cNvSpPr txBox="1"/>
          <p:nvPr/>
        </p:nvSpPr>
        <p:spPr>
          <a:xfrm>
            <a:off y="428625" x="5072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4" name="Shape 314"/>
          <p:cNvSpPr txBox="1"/>
          <p:nvPr/>
        </p:nvSpPr>
        <p:spPr>
          <a:xfrm>
            <a:off y="1530350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5" name="Shape 315"/>
          <p:cNvSpPr txBox="1"/>
          <p:nvPr/>
        </p:nvSpPr>
        <p:spPr>
          <a:xfrm>
            <a:off y="2000250" x="571500"/>
            <a:ext cy="1357312" cx="8086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16" name="Shape 316"/>
          <p:cNvSpPr txBox="1"/>
          <p:nvPr/>
        </p:nvSpPr>
        <p:spPr>
          <a:xfrm>
            <a:off y="1357312" x="571500"/>
            <a:ext cy="451961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1" name="Shape 3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2" name="Shape 322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323" name="Shape 323"/>
          <p:cNvSpPr txBox="1"/>
          <p:nvPr/>
        </p:nvSpPr>
        <p:spPr>
          <a:xfrm>
            <a:off y="115886" x="2643186"/>
            <a:ext cy="1066799" cx="65008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Олимпиады,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партнерство с  ВУЗами</a:t>
            </a:r>
          </a:p>
        </p:txBody>
      </p:sp>
      <p:sp>
        <p:nvSpPr>
          <p:cNvPr id="324" name="Shape 324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25" name="Shape 325"/>
          <p:cNvSpPr/>
          <p:nvPr/>
        </p:nvSpPr>
        <p:spPr>
          <a:xfrm>
            <a:off y="1196975" x="0"/>
            <a:ext cy="5661024" cx="9153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30" name="Shape 3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1" name="Shape 331"/>
          <p:cNvSpPr txBox="1"/>
          <p:nvPr/>
        </p:nvSpPr>
        <p:spPr>
          <a:xfrm>
            <a:off y="0" x="0"/>
            <a:ext cy="1214437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</a:t>
            </a:r>
          </a:p>
          <a:p>
            <a:r>
              <a:t/>
            </a:r>
          </a:p>
        </p:txBody>
      </p:sp>
      <p:sp>
        <p:nvSpPr>
          <p:cNvPr id="332" name="Shape 332"/>
          <p:cNvSpPr txBox="1"/>
          <p:nvPr/>
        </p:nvSpPr>
        <p:spPr>
          <a:xfrm>
            <a:off y="428625" x="2357436"/>
            <a:ext cy="641350" cx="65008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36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Конкурсы</a:t>
            </a:r>
          </a:p>
        </p:txBody>
      </p:sp>
      <p:sp>
        <p:nvSpPr>
          <p:cNvPr id="333" name="Shape 333"/>
          <p:cNvSpPr/>
          <p:nvPr/>
        </p:nvSpPr>
        <p:spPr>
          <a:xfrm>
            <a:off y="214312" x="214312"/>
            <a:ext cy="857249" cx="19288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34" name="Shape 334"/>
          <p:cNvSpPr/>
          <p:nvPr/>
        </p:nvSpPr>
        <p:spPr>
          <a:xfrm>
            <a:off y="1285875" x="0"/>
            <a:ext cy="5715000" cx="9144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39" name="Shape 3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0" name="Shape 340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1" name="Shape 341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42" name="Shape 342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3" name="Shape 343"/>
          <p:cNvSpPr txBox="1"/>
          <p:nvPr/>
        </p:nvSpPr>
        <p:spPr>
          <a:xfrm>
            <a:off y="214312" x="3286125"/>
            <a:ext cy="420687" cx="55721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25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Единая образовательная сеть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y="549275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1" cap="none" baseline="0" sz="25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www.dnevnik.ru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y="1547812" x="571500"/>
            <a:ext cy="4872037" cx="81438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strike="noStrike" u="none" b="1" cap="none" baseline="0" sz="3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Безопасность</a:t>
            </a:r>
          </a:p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6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Проект проходит государственное лицензирование на право хранения персональных данных, регистрация по специальному приглашению</a:t>
            </a:r>
          </a:p>
          <a:p>
            <a:r>
              <a:t/>
            </a:r>
          </a:p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strike="noStrike" u="none" b="1" cap="none" baseline="0" sz="3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Глобальность</a:t>
            </a:r>
          </a:p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6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Взаимодействие между школами Российской федерации, обмен опытом</a:t>
            </a:r>
          </a:p>
          <a:p>
            <a:r>
              <a:t/>
            </a:r>
          </a:p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strike="noStrike" u="none" b="1" cap="none" baseline="0" sz="3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Доступность</a:t>
            </a:r>
          </a:p>
          <a:p>
            <a:pPr algn="l" rtl="0" lvl="0" marR="0" indent="0" marL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6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Подключение и дальнейшее участие в проекте абсолютно бесплатны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50" name="Shape 3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1" name="Shape 351"/>
          <p:cNvSpPr txBox="1"/>
          <p:nvPr/>
        </p:nvSpPr>
        <p:spPr>
          <a:xfrm>
            <a:off y="3929062" x="0"/>
            <a:ext cy="31432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школьная социальная с</a:t>
            </a:r>
          </a:p>
        </p:txBody>
      </p:sp>
      <p:sp>
        <p:nvSpPr>
          <p:cNvPr id="352" name="Shape 352"/>
          <p:cNvSpPr/>
          <p:nvPr/>
        </p:nvSpPr>
        <p:spPr>
          <a:xfrm>
            <a:off y="642937" x="2500311"/>
            <a:ext cy="1928812" cx="41544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53" name="Shape 353"/>
          <p:cNvSpPr txBox="1"/>
          <p:nvPr/>
        </p:nvSpPr>
        <p:spPr>
          <a:xfrm>
            <a:off y="4708525" x="714375"/>
            <a:ext cy="1922462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www.dnevnik.ru</a:t>
            </a:r>
            <a:br>
              <a:rPr strike="noStrike" u="none" b="0" cap="none" baseline="0" sz="2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team@dnevnik.ru</a:t>
            </a:r>
            <a:br>
              <a:rPr strike="noStrike" u="none" b="0" cap="none" baseline="0" sz="2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8 800 100 06 07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Помощь в гимназии 10;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tsch016@mail.ru (Щербинина Е.А., каб. 10)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y="2857500" x="1000125"/>
            <a:ext cy="584200" cx="72866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Единая образовательная сеть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y="4143375" x="785812"/>
            <a:ext cy="827086" cx="77882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4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Благодарим за внимание!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/>
        </p:nvSpPr>
        <p:spPr>
          <a:xfrm>
            <a:off y="1098550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8" name="Shape 118"/>
          <p:cNvSpPr txBox="1"/>
          <p:nvPr/>
        </p:nvSpPr>
        <p:spPr>
          <a:xfrm>
            <a:off y="209550" x="2552700"/>
            <a:ext cy="674687" cx="63769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2800" lang="en-US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начать работу с Дневником</a:t>
            </a:r>
          </a:p>
        </p:txBody>
      </p:sp>
      <p:sp>
        <p:nvSpPr>
          <p:cNvPr id="119" name="Shape 119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0" name="Shape 120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1" name="Shape 121"/>
          <p:cNvSpPr/>
          <p:nvPr/>
        </p:nvSpPr>
        <p:spPr>
          <a:xfrm>
            <a:off y="1903411" x="287337"/>
            <a:ext cy="1319212" cx="41275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2" name="Shape 122"/>
          <p:cNvSpPr txBox="1"/>
          <p:nvPr/>
        </p:nvSpPr>
        <p:spPr>
          <a:xfrm>
            <a:off y="1863725" x="4479925"/>
            <a:ext cy="708024" cx="42687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 Получите пригласительный код  в Вашей школе ;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y="3857625" x="4500562"/>
            <a:ext cy="1016000" cx="42862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3) Введите пригласительный код в соответствующее поле блока «Код доступа»;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y="5143500" x="4500562"/>
            <a:ext cy="701674" cx="42687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4) Нажмите «Далее» для продолжения регистрации.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2771775" x="4500562"/>
            <a:ext cy="1004887" cx="44799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 Зайдите на </a:t>
            </a:r>
            <a:r>
              <a:rPr strike="noStrike" u="sng" b="0" cap="none" baseline="0" sz="2000" lang="en-US" i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http://dnevnik.ru</a:t>
            </a: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126" name="Shape 126"/>
          <p:cNvSpPr/>
          <p:nvPr/>
        </p:nvSpPr>
        <p:spPr>
          <a:xfrm>
            <a:off y="4000500" x="428625"/>
            <a:ext cy="1571624" cx="3697287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27" name="Shape 127"/>
          <p:cNvSpPr/>
          <p:nvPr/>
        </p:nvSpPr>
        <p:spPr>
          <a:xfrm>
            <a:off y="3960812" x="276225"/>
            <a:ext cy="1706561" cx="401002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4" name="Shape 134"/>
          <p:cNvSpPr/>
          <p:nvPr/>
        </p:nvSpPr>
        <p:spPr>
          <a:xfrm>
            <a:off y="1285875" x="214312"/>
            <a:ext cy="5310187" cx="57864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35" name="Shape 135"/>
          <p:cNvSpPr/>
          <p:nvPr/>
        </p:nvSpPr>
        <p:spPr>
          <a:xfrm>
            <a:off y="4167187" x="390525"/>
            <a:ext cy="1709737" cx="55483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36" name="Shape 136"/>
          <p:cNvSpPr txBox="1"/>
          <p:nvPr/>
        </p:nvSpPr>
        <p:spPr>
          <a:xfrm>
            <a:off y="415925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25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Как начать работу с Дневником</a:t>
            </a:r>
          </a:p>
        </p:txBody>
      </p:sp>
      <p:sp>
        <p:nvSpPr>
          <p:cNvPr id="137" name="Shape 137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38" name="Shape 138"/>
          <p:cNvSpPr txBox="1"/>
          <p:nvPr/>
        </p:nvSpPr>
        <p:spPr>
          <a:xfrm>
            <a:off y="1571625" x="6081712"/>
            <a:ext cy="1938336" cx="29051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1)Укажите пол, 2)Введите свою дату рождения,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3)логин для входа и 4)пароль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y="3571875" x="6099175"/>
            <a:ext cy="1908174" cx="29670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Нажмите «Зарегистрироваться»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для окончания регистрации в системе.</a:t>
            </a:r>
          </a:p>
          <a:p>
            <a:r>
              <a:t/>
            </a:r>
          </a:p>
        </p:txBody>
      </p:sp>
      <p:sp>
        <p:nvSpPr>
          <p:cNvPr id="140" name="Shape 140"/>
          <p:cNvSpPr txBox="1"/>
          <p:nvPr/>
        </p:nvSpPr>
        <p:spPr>
          <a:xfrm>
            <a:off y="4454525" x="2647950"/>
            <a:ext cy="550861" cx="3249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Это и будет ваш логин для входа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y="4852987" x="2665411"/>
            <a:ext cy="549275" cx="26701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а это ваш будущий пароль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y="5624512" x="2693986"/>
            <a:ext cy="895349" cx="31702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НЕ ЗАБУДЬТЕ ИХ! ЗАПИШИТЕ</a:t>
            </a:r>
          </a:p>
        </p:txBody>
      </p:sp>
      <p:sp>
        <p:nvSpPr>
          <p:cNvPr id="143" name="Shape 143"/>
          <p:cNvSpPr/>
          <p:nvPr/>
        </p:nvSpPr>
        <p:spPr>
          <a:xfrm>
            <a:off y="3055936" x="2670175"/>
            <a:ext cy="322261" cx="192086"/>
          </a:xfrm>
          <a:custGeom>
            <a:pathLst>
              <a:path w="333" extrusionOk="0" h="790">
                <a:moveTo>
                  <a:pt y="0" x="333"/>
                </a:moveTo>
                <a:lnTo>
                  <a:pt y="790" x="333"/>
                </a:lnTo>
                <a:lnTo>
                  <a:pt y="790" x="136"/>
                </a:lnTo>
                <a:lnTo>
                  <a:pt y="366" x="136"/>
                </a:lnTo>
                <a:lnTo>
                  <a:pt y="274" x="136"/>
                </a:lnTo>
                <a:lnTo>
                  <a:pt y="256" x="131"/>
                </a:lnTo>
                <a:lnTo>
                  <a:pt y="237" x="127"/>
                </a:lnTo>
                <a:lnTo>
                  <a:pt y="228" x="107"/>
                </a:lnTo>
                <a:lnTo>
                  <a:pt y="218" x="87"/>
                </a:lnTo>
                <a:lnTo>
                  <a:pt y="218" x="19"/>
                </a:lnTo>
                <a:lnTo>
                  <a:pt y="218" x="0"/>
                </a:lnTo>
                <a:close/>
              </a:path>
            </a:pathLst>
          </a:custGeom>
          <a:solidFill>
            <a:srgbClr val="CC4125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4" name="Shape 144"/>
          <p:cNvSpPr/>
          <p:nvPr/>
        </p:nvSpPr>
        <p:spPr>
          <a:xfrm>
            <a:off y="3621087" x="3059111"/>
            <a:ext cy="319087" cx="192086"/>
          </a:xfrm>
          <a:custGeom>
            <a:pathLst>
              <a:path w="434" extrusionOk="0" h="805">
                <a:moveTo>
                  <a:pt y="670" x="434"/>
                </a:moveTo>
                <a:lnTo>
                  <a:pt y="805" x="434"/>
                </a:lnTo>
                <a:lnTo>
                  <a:pt y="805" x="0"/>
                </a:lnTo>
                <a:lnTo>
                  <a:pt y="692" x="0"/>
                </a:lnTo>
                <a:lnTo>
                  <a:pt y="377" x="192"/>
                </a:lnTo>
                <a:lnTo>
                  <a:pt y="302" x="229"/>
                </a:lnTo>
                <a:lnTo>
                  <a:pt y="227" x="265"/>
                </a:lnTo>
                <a:lnTo>
                  <a:pt y="185" x="265"/>
                </a:lnTo>
                <a:lnTo>
                  <a:pt y="153" x="265"/>
                </a:lnTo>
                <a:lnTo>
                  <a:pt y="137" x="254"/>
                </a:lnTo>
                <a:lnTo>
                  <a:pt y="121" x="243"/>
                </a:lnTo>
                <a:lnTo>
                  <a:pt y="121" x="221"/>
                </a:lnTo>
                <a:lnTo>
                  <a:pt y="121" x="198"/>
                </a:lnTo>
                <a:lnTo>
                  <a:pt y="139" x="187"/>
                </a:lnTo>
                <a:lnTo>
                  <a:pt y="156" x="176"/>
                </a:lnTo>
                <a:lnTo>
                  <a:pt y="208" x="176"/>
                </a:lnTo>
                <a:lnTo>
                  <a:pt y="284" x="176"/>
                </a:lnTo>
                <a:lnTo>
                  <a:pt y="284" x="0"/>
                </a:lnTo>
                <a:lnTo>
                  <a:pt y="255" x="0"/>
                </a:lnTo>
                <a:lnTo>
                  <a:pt y="188" x="0"/>
                </a:lnTo>
                <a:lnTo>
                  <a:pt y="150" x="6"/>
                </a:lnTo>
                <a:lnTo>
                  <a:pt y="112" x="13"/>
                </a:lnTo>
                <a:close/>
              </a:path>
            </a:pathLst>
          </a:custGeom>
          <a:solidFill>
            <a:srgbClr val="CC4125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5" name="Shape 145"/>
          <p:cNvSpPr/>
          <p:nvPr/>
        </p:nvSpPr>
        <p:spPr>
          <a:xfrm>
            <a:off y="4516437" x="1014412"/>
            <a:ext cy="284161" cx="288925"/>
          </a:xfrm>
          <a:custGeom>
            <a:pathLst>
              <a:path w="465" extrusionOk="0" h="821">
                <a:moveTo>
                  <a:pt y="358" x="376"/>
                </a:moveTo>
                <a:lnTo>
                  <a:pt y="373" x="421"/>
                </a:lnTo>
                <a:lnTo>
                  <a:pt y="408" x="443"/>
                </a:lnTo>
                <a:lnTo>
                  <a:pt y="442" x="465"/>
                </a:lnTo>
                <a:lnTo>
                  <a:pt y="569" x="465"/>
                </a:lnTo>
                <a:lnTo>
                  <a:pt y="663" x="465"/>
                </a:lnTo>
                <a:lnTo>
                  <a:pt y="715" x="443"/>
                </a:lnTo>
                <a:lnTo>
                  <a:pt y="767" x="422"/>
                </a:lnTo>
                <a:lnTo>
                  <a:pt y="794" x="369"/>
                </a:lnTo>
                <a:lnTo>
                  <a:pt y="821" x="316"/>
                </a:lnTo>
                <a:lnTo>
                  <a:pt y="821" x="234"/>
                </a:lnTo>
                <a:lnTo>
                  <a:pt y="821" x="140"/>
                </a:lnTo>
                <a:lnTo>
                  <a:pt y="790" x="87"/>
                </a:lnTo>
                <a:lnTo>
                  <a:pt y="758" x="33"/>
                </a:lnTo>
                <a:lnTo>
                  <a:pt y="713" x="16"/>
                </a:lnTo>
                <a:lnTo>
                  <a:pt y="667" x="0"/>
                </a:lnTo>
                <a:lnTo>
                  <a:pt y="554" x="0"/>
                </a:lnTo>
                <a:lnTo>
                  <a:pt y="492" x="0"/>
                </a:lnTo>
                <a:lnTo>
                  <a:pt y="492" x="197"/>
                </a:lnTo>
                <a:lnTo>
                  <a:pt y="620" x="197"/>
                </a:lnTo>
                <a:lnTo>
                  <a:pt y="671" x="197"/>
                </a:lnTo>
                <a:lnTo>
                  <a:pt y="685" x="203"/>
                </a:lnTo>
                <a:lnTo>
                  <a:pt y="699" x="209"/>
                </a:lnTo>
                <a:lnTo>
                  <a:pt y="699" x="230"/>
                </a:lnTo>
                <a:lnTo>
                  <a:pt y="699" x="253"/>
                </a:lnTo>
                <a:lnTo>
                  <a:pt y="682" x="260"/>
                </a:lnTo>
                <a:lnTo>
                  <a:pt y="664" x="268"/>
                </a:lnTo>
                <a:lnTo>
                  <a:pt y="590" x="268"/>
                </a:lnTo>
                <a:lnTo>
                  <a:pt y="535" x="268"/>
                </a:lnTo>
                <a:lnTo>
                  <a:pt y="490" x="268"/>
                </a:lnTo>
                <a:lnTo>
                  <a:pt y="469" x="257"/>
                </a:lnTo>
                <a:lnTo>
                  <a:pt y="448" x="247"/>
                </a:lnTo>
                <a:lnTo>
                  <a:pt y="441" x="227"/>
                </a:lnTo>
                <a:lnTo>
                  <a:pt y="435" x="207"/>
                </a:lnTo>
                <a:lnTo>
                  <a:pt y="434" x="149"/>
                </a:lnTo>
                <a:lnTo>
                  <a:pt y="319" x="149"/>
                </a:lnTo>
                <a:lnTo>
                  <a:pt y="319" x="220"/>
                </a:lnTo>
                <a:lnTo>
                  <a:pt y="313" x="236"/>
                </a:lnTo>
                <a:close/>
              </a:path>
            </a:pathLst>
          </a:custGeom>
          <a:solidFill>
            <a:srgbClr val="CC4125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6" name="Shape 146"/>
          <p:cNvSpPr/>
          <p:nvPr/>
        </p:nvSpPr>
        <p:spPr>
          <a:xfrm>
            <a:off y="4929187" x="1062037"/>
            <a:ext cy="301625" cx="319087"/>
          </a:xfrm>
          <a:custGeom>
            <a:pathLst>
              <a:path w="487" extrusionOk="0" h="790">
                <a:moveTo>
                  <a:pt y="0" x="431"/>
                </a:moveTo>
                <a:lnTo>
                  <a:pt y="516" x="431"/>
                </a:lnTo>
                <a:lnTo>
                  <a:pt y="516" x="487"/>
                </a:lnTo>
                <a:lnTo>
                  <a:pt y="651" x="487"/>
                </a:lnTo>
                <a:lnTo>
                  <a:pt y="651" x="431"/>
                </a:lnTo>
                <a:lnTo>
                  <a:pt y="790" x="431"/>
                </a:lnTo>
                <a:lnTo>
                  <a:pt y="790" x="234"/>
                </a:lnTo>
                <a:lnTo>
                  <a:pt y="651" x="234"/>
                </a:lnTo>
                <a:lnTo>
                  <a:pt y="651" x="0"/>
                </a:lnTo>
                <a:lnTo>
                  <a:pt y="516" x="0"/>
                </a:lnTo>
                <a:lnTo>
                  <a:pt y="0" x="170"/>
                </a:lnTo>
                <a:lnTo>
                  <a:pt y="0" x="431"/>
                </a:lnTo>
                <a:close/>
                <a:moveTo>
                  <a:pt y="516" x="234"/>
                </a:moveTo>
                <a:lnTo>
                  <a:pt y="180" x="234"/>
                </a:lnTo>
                <a:lnTo>
                  <a:pt y="516" x="147"/>
                </a:lnTo>
                <a:lnTo>
                  <a:pt y="516" x="234"/>
                </a:lnTo>
                <a:close/>
              </a:path>
            </a:pathLst>
          </a:custGeom>
          <a:solidFill>
            <a:srgbClr val="CC4125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7" name="Shape 147"/>
          <p:cNvSpPr/>
          <p:nvPr/>
        </p:nvSpPr>
        <p:spPr>
          <a:xfrm>
            <a:off y="5326062" x="1074737"/>
            <a:ext cy="307974" cx="309562"/>
          </a:xfrm>
          <a:custGeom>
            <a:pathLst>
              <a:path w="472" extrusionOk="0" h="805">
                <a:moveTo>
                  <a:pt y="0" x="433"/>
                </a:moveTo>
                <a:lnTo>
                  <a:pt y="126" x="433"/>
                </a:lnTo>
                <a:lnTo>
                  <a:pt y="126" x="188"/>
                </a:lnTo>
                <a:lnTo>
                  <a:pt y="260" x="188"/>
                </a:lnTo>
                <a:lnTo>
                  <a:pt y="206" x="234"/>
                </a:lnTo>
                <a:lnTo>
                  <a:pt y="206" x="307"/>
                </a:lnTo>
                <a:lnTo>
                  <a:pt y="206" x="388"/>
                </a:lnTo>
                <a:lnTo>
                  <a:pt y="252" x="430"/>
                </a:lnTo>
                <a:lnTo>
                  <a:pt y="297" x="472"/>
                </a:lnTo>
                <a:lnTo>
                  <a:pt y="427" x="472"/>
                </a:lnTo>
                <a:lnTo>
                  <a:pt y="540" x="472"/>
                </a:lnTo>
                <a:lnTo>
                  <a:pt y="624" x="472"/>
                </a:lnTo>
                <a:lnTo>
                  <a:pt y="663" x="464"/>
                </a:lnTo>
                <a:lnTo>
                  <a:pt y="703" x="456"/>
                </a:lnTo>
                <a:lnTo>
                  <a:pt y="736" x="429"/>
                </a:lnTo>
                <a:lnTo>
                  <a:pt y="770" x="403"/>
                </a:lnTo>
                <a:lnTo>
                  <a:pt y="787" x="356"/>
                </a:lnTo>
                <a:lnTo>
                  <a:pt y="805" x="309"/>
                </a:lnTo>
                <a:lnTo>
                  <a:pt y="805" x="241"/>
                </a:lnTo>
                <a:lnTo>
                  <a:pt y="805" x="165"/>
                </a:lnTo>
                <a:lnTo>
                  <a:pt y="779" x="106"/>
                </a:lnTo>
                <a:lnTo>
                  <a:pt y="752" x="48"/>
                </a:lnTo>
                <a:lnTo>
                  <a:pt y="699" x="24"/>
                </a:lnTo>
                <a:lnTo>
                  <a:pt y="646" x="0"/>
                </a:lnTo>
                <a:lnTo>
                  <a:pt y="536" x="0"/>
                </a:lnTo>
                <a:lnTo>
                  <a:pt y="493" x="0"/>
                </a:lnTo>
                <a:lnTo>
                  <a:pt y="493" x="197"/>
                </a:lnTo>
                <a:lnTo>
                  <a:pt y="542" x="197"/>
                </a:lnTo>
                <a:lnTo>
                  <a:pt y="619" x="197"/>
                </a:lnTo>
                <a:lnTo>
                  <a:pt y="651" x="202"/>
                </a:lnTo>
                <a:lnTo>
                  <a:pt y="684" x="208"/>
                </a:lnTo>
                <a:lnTo>
                  <a:pt y="684" x="239"/>
                </a:lnTo>
                <a:close/>
              </a:path>
            </a:pathLst>
          </a:custGeom>
          <a:solidFill>
            <a:srgbClr val="CC4125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4" name="Shape 154"/>
          <p:cNvSpPr txBox="1"/>
          <p:nvPr/>
        </p:nvSpPr>
        <p:spPr>
          <a:xfrm>
            <a:off y="415925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25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Как начать работу с Дневником</a:t>
            </a:r>
          </a:p>
        </p:txBody>
      </p:sp>
      <p:sp>
        <p:nvSpPr>
          <p:cNvPr id="155" name="Shape 155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6" name="Shape 156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7" name="Shape 157"/>
          <p:cNvSpPr txBox="1"/>
          <p:nvPr/>
        </p:nvSpPr>
        <p:spPr>
          <a:xfrm>
            <a:off y="1331912" x="287337"/>
            <a:ext cy="4868862" cx="85566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Внимание!</a:t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 Пригласительный код используется только один раз при регистрации;</a:t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 В дальнейшем, если вы забыли пароль или логин для входа в систему, пожалуйста, обратитесь к администратору Дневника в школе №16; (Щербинина Е.А., tsch016@mail.ru или обращайтесь в самом дневнике)</a:t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3) В случае, если Вы родитель нескольких детей, обучающихся в школе, повторная регистрация и заведение отдельной учетной записи не требуется - обратитесь к администратору Дневника в нашей школе.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4" name="Shape 164"/>
          <p:cNvSpPr txBox="1"/>
          <p:nvPr/>
        </p:nvSpPr>
        <p:spPr>
          <a:xfrm>
            <a:off y="415925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25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Как начать работу с Дневником</a:t>
            </a:r>
          </a:p>
        </p:txBody>
      </p:sp>
      <p:sp>
        <p:nvSpPr>
          <p:cNvPr id="165" name="Shape 165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6" name="Shape 166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7" name="Shape 167"/>
          <p:cNvSpPr txBox="1"/>
          <p:nvPr/>
        </p:nvSpPr>
        <p:spPr>
          <a:xfrm>
            <a:off y="4264025" x="498475"/>
            <a:ext cy="815975" cx="8318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 Введите указанные данные при регистрации (логин и пароль для входа в Дневник) в соответствующие поля блока «Вход»;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y="4891087" x="544512"/>
            <a:ext cy="401637" cx="82073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 Нажмите «Войти», чтобы начать работу с Дневником;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y="5329237" x="500062"/>
            <a:ext cy="1292225" cx="8286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3) Дополнительно можно отметить галочку «Запомнить меня», тогда на вашем компьютере в течение 14 дней не потребуется вводить логин и пароль для входа в систему.</a:t>
            </a:r>
          </a:p>
          <a:p>
            <a:r>
              <a:t/>
            </a:r>
          </a:p>
        </p:txBody>
      </p:sp>
      <p:sp>
        <p:nvSpPr>
          <p:cNvPr id="170" name="Shape 170"/>
          <p:cNvSpPr txBox="1"/>
          <p:nvPr/>
        </p:nvSpPr>
        <p:spPr>
          <a:xfrm>
            <a:off y="1357312" x="219075"/>
            <a:ext cy="976312" cx="4610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На сайте </a:t>
            </a:r>
            <a:r>
              <a:rPr strike="noStrike" u="sng" b="0" cap="none" baseline="0" sz="2000" lang="en-US" i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dnevnik.ru</a:t>
            </a: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вы найдёте   зеленую форму </a:t>
            </a:r>
            <a:r>
              <a:rPr strike="noStrike" u="none" b="1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Вход в Дневник</a:t>
            </a:r>
            <a:r>
              <a:rPr strike="noStrike" u="none" b="0" cap="none" baseline="0" sz="1800" lang="en-US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71" name="Shape 171"/>
          <p:cNvSpPr/>
          <p:nvPr/>
        </p:nvSpPr>
        <p:spPr>
          <a:xfrm>
            <a:off y="1357312" x="4870450"/>
            <a:ext cy="2149474" cx="388143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cxnSp>
        <p:nvCxnSpPr>
          <p:cNvPr id="172" name="Shape 172"/>
          <p:cNvCxnSpPr/>
          <p:nvPr/>
        </p:nvCxnSpPr>
        <p:spPr>
          <a:xfrm rot="10800000" flipH="1">
            <a:off y="1758949" x="4335462"/>
            <a:ext cy="439736" cx="874711"/>
          </a:xfrm>
          <a:prstGeom prst="straightConnector1">
            <a:avLst/>
          </a:prstGeom>
          <a:noFill/>
          <a:ln w="76200" cap="rnd">
            <a:solidFill>
              <a:srgbClr val="FF0000"/>
            </a:solidFill>
            <a:prstDash val="solid"/>
            <a:miter/>
            <a:headEnd w="med" len="med" type="none"/>
            <a:tailEnd w="lg" len="lg" type="stealth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/>
        </p:nvSpPr>
        <p:spPr>
          <a:xfrm>
            <a:off y="1285875" x="0"/>
            <a:ext cy="5572125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7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Раздел «Дети»</a:t>
            </a:r>
          </a:p>
        </p:txBody>
      </p:sp>
      <p:sp>
        <p:nvSpPr>
          <p:cNvPr id="179" name="Shape 179"/>
          <p:cNvSpPr/>
          <p:nvPr/>
        </p:nvSpPr>
        <p:spPr>
          <a:xfrm>
            <a:off y="209550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0" name="Shape 180"/>
          <p:cNvSpPr txBox="1"/>
          <p:nvPr/>
        </p:nvSpPr>
        <p:spPr>
          <a:xfrm>
            <a:off y="642937" x="3929062"/>
            <a:ext cy="420687" cx="49291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81" name="Shape 181"/>
          <p:cNvSpPr txBox="1"/>
          <p:nvPr/>
        </p:nvSpPr>
        <p:spPr>
          <a:xfrm>
            <a:off y="1530350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82" name="Shape 182"/>
          <p:cNvSpPr txBox="1"/>
          <p:nvPr/>
        </p:nvSpPr>
        <p:spPr>
          <a:xfrm>
            <a:off y="1500187" x="571500"/>
            <a:ext cy="1571624" cx="8086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89" name="Shape 189"/>
          <p:cNvSpPr txBox="1"/>
          <p:nvPr/>
        </p:nvSpPr>
        <p:spPr>
          <a:xfrm>
            <a:off y="415925" x="2500311"/>
            <a:ext cy="420687" cx="63579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Персональная страница родителя</a:t>
            </a:r>
          </a:p>
        </p:txBody>
      </p:sp>
      <p:sp>
        <p:nvSpPr>
          <p:cNvPr id="190" name="Shape 190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91" name="Shape 191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92" name="Shape 192"/>
          <p:cNvSpPr/>
          <p:nvPr/>
        </p:nvSpPr>
        <p:spPr>
          <a:xfrm>
            <a:off y="1187450" x="0"/>
            <a:ext cy="5670549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93" name="Shape 193"/>
          <p:cNvSpPr/>
          <p:nvPr/>
        </p:nvSpPr>
        <p:spPr>
          <a:xfrm>
            <a:off y="642937" x="1928811"/>
            <a:ext cy="1143000" cx="4357686"/>
          </a:xfrm>
          <a:prstGeom prst="wedgeEllipseCallout">
            <a:avLst>
              <a:gd fmla="val 12161" name="adj1"/>
              <a:gd fmla="val 16049" name="adj2"/>
            </a:avLst>
          </a:prstGeom>
          <a:solidFill>
            <a:schemeClr val="l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Здесь содержится вся информация о Ваших детях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/>
        </p:nvSpPr>
        <p:spPr>
          <a:xfrm>
            <a:off y="1125537" x="0"/>
            <a:ext cy="5759449" cx="9144000"/>
          </a:xfrm>
          <a:prstGeom prst="rect">
            <a:avLst/>
          </a:prstGeom>
          <a:solidFill>
            <a:srgbClr val="0874B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0" name="Shape 200"/>
          <p:cNvSpPr txBox="1"/>
          <p:nvPr/>
        </p:nvSpPr>
        <p:spPr>
          <a:xfrm>
            <a:off y="285750" x="2786061"/>
            <a:ext cy="693737" cx="63579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74B2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0874B2"/>
                </a:solidFill>
                <a:latin typeface="Arial"/>
                <a:ea typeface="Arial"/>
                <a:cs typeface="Arial"/>
                <a:sym typeface="Arial"/>
              </a:rPr>
              <a:t>Информация об успеваемости ученика</a:t>
            </a:r>
          </a:p>
        </p:txBody>
      </p:sp>
      <p:sp>
        <p:nvSpPr>
          <p:cNvPr id="201" name="Shape 201"/>
          <p:cNvSpPr/>
          <p:nvPr/>
        </p:nvSpPr>
        <p:spPr>
          <a:xfrm>
            <a:off y="115886" x="285750"/>
            <a:ext cy="862012" cx="185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2" name="Shape 202"/>
          <p:cNvSpPr txBox="1"/>
          <p:nvPr/>
        </p:nvSpPr>
        <p:spPr>
          <a:xfrm>
            <a:off y="1557337" x="285750"/>
            <a:ext cy="1398587" cx="86439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3" name="Shape 203"/>
          <p:cNvSpPr txBox="1"/>
          <p:nvPr/>
        </p:nvSpPr>
        <p:spPr>
          <a:xfrm>
            <a:off y="5715000" x="214312"/>
            <a:ext cy="701674" cx="85328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Успеваемость, список домашних заданий, расписание отображается только для родителей ученика, другие родители не имеют доступа.</a:t>
            </a:r>
          </a:p>
        </p:txBody>
      </p:sp>
      <p:sp>
        <p:nvSpPr>
          <p:cNvPr id="204" name="Shape 204"/>
          <p:cNvSpPr/>
          <p:nvPr/>
        </p:nvSpPr>
        <p:spPr>
          <a:xfrm>
            <a:off y="1268412" x="900112"/>
            <a:ext cy="4464049" cx="75596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Тема Office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